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 varScale="1">
        <p:scale>
          <a:sx n="86" d="100"/>
          <a:sy n="86" d="100"/>
        </p:scale>
        <p:origin x="13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DB7C155-4B56-4991-8450-4CB6C019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CCDD55E-709A-4732-8F6E-3FCE7602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0474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420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01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127"/>
            <a:ext cx="7886700" cy="711200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3927"/>
            <a:ext cx="7886700" cy="47730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105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041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9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75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306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89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66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2023/1/30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282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B1E7ED97-A327-4AFD-B2F6-A3BFDA13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53069"/>
            <a:ext cx="7886700" cy="1375931"/>
          </a:xfrm>
        </p:spPr>
        <p:txBody>
          <a:bodyPr/>
          <a:lstStyle/>
          <a:p>
            <a:pPr algn="ctr"/>
            <a:endParaRPr lang="zh-CN" altLang="en-US" b="1" dirty="0">
              <a:solidFill>
                <a:srgbClr val="2C6A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4FB057D0-B160-4FCD-BE69-EAC355374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58192"/>
            <a:ext cx="7886700" cy="545954"/>
          </a:xfrm>
        </p:spPr>
        <p:txBody>
          <a:bodyPr/>
          <a:lstStyle/>
          <a:p>
            <a:pPr algn="ctr"/>
            <a:endParaRPr lang="zh-CN" altLang="en-US" dirty="0">
              <a:solidFill>
                <a:srgbClr val="2C6A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613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4C97B3-39DB-42CF-91C5-A8C23EBC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EBCB84-704E-4FFE-9180-64D5ED296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8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9A73B-51EC-4488-86C0-50ECFF9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94F7A4-8536-41CC-B030-A54B5078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19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于 泽杰</cp:lastModifiedBy>
  <cp:revision>8</cp:revision>
  <dcterms:created xsi:type="dcterms:W3CDTF">2021-09-03T07:37:26Z</dcterms:created>
  <dcterms:modified xsi:type="dcterms:W3CDTF">2023-01-30T12:45:24Z</dcterms:modified>
</cp:coreProperties>
</file>